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andy path between two hills leading to the ocean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Heron flying low over a beach with a short fence in the foreground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View of beach and sea from a grassy sand dune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ody Level One…"/>
          <p:cNvSpPr txBox="1"/>
          <p:nvPr>
            <p:ph type="body" sz="quarter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1025769" indent="-390769" algn="ctr">
              <a:spcBef>
                <a:spcPts val="0"/>
              </a:spcBef>
              <a:defRPr i="1" sz="3200"/>
            </a:lvl2pPr>
            <a:lvl3pPr marL="1660769" indent="-390769" algn="ctr">
              <a:spcBef>
                <a:spcPts val="0"/>
              </a:spcBef>
              <a:defRPr i="1" sz="3200"/>
            </a:lvl3pPr>
            <a:lvl4pPr marL="2295769" indent="-390769" algn="ctr">
              <a:spcBef>
                <a:spcPts val="0"/>
              </a:spcBef>
              <a:defRPr i="1" sz="3200"/>
            </a:lvl4pPr>
            <a:lvl5pPr marL="2930769" indent="-390769" algn="ctr">
              <a:spcBef>
                <a:spcPts val="0"/>
              </a:spcBef>
              <a:defRPr i="1"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“Type a quote here.”"/>
          <p:cNvSpPr txBox="1"/>
          <p:nvPr>
            <p:ph type="body" sz="quarter" idx="21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View of beach and sea from a grassy sand dune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/>
          <p:nvPr>
            <p:ph type="pic" idx="21"/>
          </p:nvPr>
        </p:nvSpPr>
        <p:spPr>
          <a:xfrm>
            <a:off x="3125967" y="-393700"/>
            <a:ext cx="18135603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761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396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5031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666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6EF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Running.png" descr="Running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23"/>
          <a:stretch>
            <a:fillRect/>
          </a:stretch>
        </p:blipFill>
        <p:spPr>
          <a:xfrm>
            <a:off x="-2" y="4190222"/>
            <a:ext cx="24384003" cy="12695769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Yoa Health Tracker &amp; Coach"/>
          <p:cNvSpPr txBox="1"/>
          <p:nvPr>
            <p:ph type="ctrTitle"/>
          </p:nvPr>
        </p:nvSpPr>
        <p:spPr>
          <a:xfrm>
            <a:off x="1778000" y="-155719"/>
            <a:ext cx="20828000" cy="46482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Yoa Health Tracker &amp; Coach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Kaj Omogoča…"/>
          <p:cNvSpPr txBox="1"/>
          <p:nvPr>
            <p:ph type="body" sz="quarter" idx="1"/>
          </p:nvPr>
        </p:nvSpPr>
        <p:spPr>
          <a:xfrm>
            <a:off x="5825752" y="2246610"/>
            <a:ext cx="12732496" cy="2974380"/>
          </a:xfrm>
          <a:prstGeom prst="rect">
            <a:avLst/>
          </a:prstGeom>
        </p:spPr>
        <p:txBody>
          <a:bodyPr/>
          <a:lstStyle>
            <a:lvl1pPr marL="0" indent="0" algn="ctr" defTabSz="457200">
              <a:spcBef>
                <a:spcPts val="0"/>
              </a:spcBef>
              <a:buSzTx/>
              <a:buNone/>
              <a:defRPr sz="9000"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Apple Watch app</a:t>
            </a:r>
          </a:p>
        </p:txBody>
      </p:sp>
      <p:pic>
        <p:nvPicPr>
          <p:cNvPr id="173" name="SleepStat2W.png" descr="SleepStat2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6728" y="8834735"/>
            <a:ext cx="4445001" cy="698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SleepStatW.png" descr="SleepStat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77643" y="1460500"/>
            <a:ext cx="4445001" cy="69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tressW.png" descr="Stress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1356" y="1460500"/>
            <a:ext cx="4445001" cy="69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FitnessW.png" descr="FitnessW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69500" y="-4017665"/>
            <a:ext cx="4445000" cy="698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SleepW.png" descr="SleepW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002271" y="8834735"/>
            <a:ext cx="4445001" cy="698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Watch.png" descr="Watch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969500" y="4719935"/>
            <a:ext cx="4445000" cy="693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Vizija izdelka…"/>
          <p:cNvSpPr txBox="1"/>
          <p:nvPr>
            <p:ph type="body" idx="1"/>
          </p:nvPr>
        </p:nvSpPr>
        <p:spPr>
          <a:xfrm>
            <a:off x="1689100" y="1269999"/>
            <a:ext cx="12732495" cy="11176003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9000"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  <a:r>
              <a:t>Kaj je Yoa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Enostaven način za pregled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in razumevanje tvojega zdravja.</a:t>
            </a:r>
          </a:p>
        </p:txBody>
      </p:sp>
      <p:sp>
        <p:nvSpPr>
          <p:cNvPr id="141" name="Rectangle"/>
          <p:cNvSpPr/>
          <p:nvPr/>
        </p:nvSpPr>
        <p:spPr>
          <a:xfrm>
            <a:off x="15331231" y="6349"/>
            <a:ext cx="9601698" cy="15834074"/>
          </a:xfrm>
          <a:prstGeom prst="rect">
            <a:avLst/>
          </a:prstGeom>
          <a:solidFill>
            <a:srgbClr val="C1CF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42" name="Stress.png" descr="Str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56383" y="2776696"/>
            <a:ext cx="4054454" cy="8162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Wellbeing tab.png" descr="Wellbeing ta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45324" y="2341488"/>
            <a:ext cx="4486798" cy="9033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Vizija izdelka…"/>
          <p:cNvSpPr txBox="1"/>
          <p:nvPr>
            <p:ph type="body" idx="1"/>
          </p:nvPr>
        </p:nvSpPr>
        <p:spPr>
          <a:xfrm>
            <a:off x="1689100" y="1269999"/>
            <a:ext cx="12732495" cy="11176003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9000"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  <a:r>
              <a:t>Moje izkušnje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  <a:r>
              <a:t>Problemi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Faks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Neprespane noči zaradi učenja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Overtraining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Stres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Pregorelost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  <a:r>
              <a:t>Rešitev?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Apple Watch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Health app</a:t>
            </a:r>
          </a:p>
        </p:txBody>
      </p:sp>
      <p:sp>
        <p:nvSpPr>
          <p:cNvPr id="146" name="Rectangle"/>
          <p:cNvSpPr/>
          <p:nvPr/>
        </p:nvSpPr>
        <p:spPr>
          <a:xfrm>
            <a:off x="11733658" y="6349"/>
            <a:ext cx="13199271" cy="15834074"/>
          </a:xfrm>
          <a:prstGeom prst="rect">
            <a:avLst/>
          </a:prstGeom>
          <a:solidFill>
            <a:srgbClr val="F6E0D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47" name="Utrujena2.png" descr="Utrujen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42639" y="2400746"/>
            <a:ext cx="9981308" cy="9981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Kaj Omogoča…"/>
          <p:cNvSpPr txBox="1"/>
          <p:nvPr>
            <p:ph type="body" sz="quarter" idx="1"/>
          </p:nvPr>
        </p:nvSpPr>
        <p:spPr>
          <a:xfrm>
            <a:off x="1689100" y="646410"/>
            <a:ext cx="12732495" cy="2974380"/>
          </a:xfrm>
          <a:prstGeom prst="rect">
            <a:avLst/>
          </a:prstGeom>
        </p:spPr>
        <p:txBody>
          <a:bodyPr/>
          <a:lstStyle>
            <a:lvl1pPr marL="0" indent="0" defTabSz="457200">
              <a:spcBef>
                <a:spcPts val="0"/>
              </a:spcBef>
              <a:buSzTx/>
              <a:buNone/>
              <a:defRPr sz="9000"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Problem Health app-a</a:t>
            </a:r>
          </a:p>
        </p:txBody>
      </p:sp>
      <p:pic>
        <p:nvPicPr>
          <p:cNvPr id="150" name="SleepStats.png" descr="SleepSt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3400" y="3632993"/>
            <a:ext cx="5753100" cy="1158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Stats.png" descr="St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15450" y="3632993"/>
            <a:ext cx="5753100" cy="1158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Heart.png" descr="Hear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79030" y="3632993"/>
            <a:ext cx="5753101" cy="1158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Izdelki…"/>
          <p:cNvSpPr txBox="1"/>
          <p:nvPr>
            <p:ph type="body" idx="1"/>
          </p:nvPr>
        </p:nvSpPr>
        <p:spPr>
          <a:xfrm>
            <a:off x="1689100" y="1270000"/>
            <a:ext cx="12732495" cy="111760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9000"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  <a:r>
              <a:t>Rabimo nekaj boljšega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Simple to use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Vse avtomatkso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Actionable suggestions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Community</a:t>
            </a:r>
          </a:p>
        </p:txBody>
      </p:sp>
      <p:sp>
        <p:nvSpPr>
          <p:cNvPr id="155" name="Rectangle"/>
          <p:cNvSpPr/>
          <p:nvPr/>
        </p:nvSpPr>
        <p:spPr>
          <a:xfrm>
            <a:off x="15331231" y="6349"/>
            <a:ext cx="9601698" cy="15834074"/>
          </a:xfrm>
          <a:prstGeom prst="rect">
            <a:avLst/>
          </a:prstGeom>
          <a:solidFill>
            <a:srgbClr val="66A7A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EE7DD"/>
                </a:solidFill>
              </a:defRPr>
            </a:pPr>
          </a:p>
        </p:txBody>
      </p:sp>
      <p:pic>
        <p:nvPicPr>
          <p:cNvPr id="156" name="Fitness.png" descr="Fitn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55529" y="1066800"/>
            <a:ext cx="5753101" cy="1158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Kaj Omogoča…"/>
          <p:cNvSpPr txBox="1"/>
          <p:nvPr>
            <p:ph type="body" sz="quarter" idx="1"/>
          </p:nvPr>
        </p:nvSpPr>
        <p:spPr>
          <a:xfrm>
            <a:off x="1689100" y="646410"/>
            <a:ext cx="12732495" cy="2974380"/>
          </a:xfrm>
          <a:prstGeom prst="rect">
            <a:avLst/>
          </a:prstGeom>
        </p:spPr>
        <p:txBody>
          <a:bodyPr/>
          <a:lstStyle>
            <a:lvl1pPr marL="0" indent="0" defTabSz="457200">
              <a:spcBef>
                <a:spcPts val="0"/>
              </a:spcBef>
              <a:buSzTx/>
              <a:buNone/>
              <a:defRPr sz="9000"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Test group</a:t>
            </a:r>
          </a:p>
        </p:txBody>
      </p:sp>
      <p:pic>
        <p:nvPicPr>
          <p:cNvPr id="159" name="Screenshot 2025-06-11 at 09.59.15.png" descr="Screenshot 2025-06-11 at 09.59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2481" y="3437036"/>
            <a:ext cx="14812127" cy="93659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63500" dir="5400000">
              <a:srgbClr val="000000">
                <a:alpha val="147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Kaj Omogoča…"/>
          <p:cNvSpPr txBox="1"/>
          <p:nvPr>
            <p:ph type="body" sz="quarter" idx="1"/>
          </p:nvPr>
        </p:nvSpPr>
        <p:spPr>
          <a:xfrm>
            <a:off x="1689100" y="646410"/>
            <a:ext cx="12732495" cy="2974380"/>
          </a:xfrm>
          <a:prstGeom prst="rect">
            <a:avLst/>
          </a:prstGeom>
        </p:spPr>
        <p:txBody>
          <a:bodyPr/>
          <a:lstStyle>
            <a:lvl1pPr marL="0" indent="0" defTabSz="457200">
              <a:spcBef>
                <a:spcPts val="0"/>
              </a:spcBef>
              <a:buSzTx/>
              <a:buNone/>
              <a:defRPr sz="9000"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Reddit navdušen</a:t>
            </a:r>
          </a:p>
        </p:txBody>
      </p:sp>
      <p:pic>
        <p:nvPicPr>
          <p:cNvPr id="162" name="Screenshot 2025-06-11 at 10.03.22.png" descr="Screenshot 2025-06-11 at 10.03.22.png"/>
          <p:cNvPicPr>
            <a:picLocks noChangeAspect="1"/>
          </p:cNvPicPr>
          <p:nvPr/>
        </p:nvPicPr>
        <p:blipFill>
          <a:blip r:embed="rId2">
            <a:extLst/>
          </a:blip>
          <a:srcRect l="0" t="20597" r="0" b="20597"/>
          <a:stretch>
            <a:fillRect/>
          </a:stretch>
        </p:blipFill>
        <p:spPr>
          <a:xfrm>
            <a:off x="4602481" y="3437036"/>
            <a:ext cx="14812127" cy="93659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63500" dir="5400000">
              <a:srgbClr val="000000">
                <a:alpha val="147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zdelki…"/>
          <p:cNvSpPr txBox="1"/>
          <p:nvPr>
            <p:ph type="body" idx="1"/>
          </p:nvPr>
        </p:nvSpPr>
        <p:spPr>
          <a:xfrm>
            <a:off x="1689100" y="1270000"/>
            <a:ext cx="12732495" cy="111760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9000"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  <a:r>
              <a:t>Nadgradnja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Community features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Apple Watch app</a:t>
            </a:r>
          </a:p>
        </p:txBody>
      </p:sp>
      <p:sp>
        <p:nvSpPr>
          <p:cNvPr id="165" name="Rectangle"/>
          <p:cNvSpPr/>
          <p:nvPr/>
        </p:nvSpPr>
        <p:spPr>
          <a:xfrm>
            <a:off x="13905160" y="6349"/>
            <a:ext cx="11027769" cy="15834074"/>
          </a:xfrm>
          <a:prstGeom prst="rect">
            <a:avLst/>
          </a:prstGeom>
          <a:solidFill>
            <a:srgbClr val="66A7A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EE7DD"/>
                </a:solidFill>
              </a:defRPr>
            </a:pPr>
          </a:p>
        </p:txBody>
      </p:sp>
      <p:pic>
        <p:nvPicPr>
          <p:cNvPr id="166" name="Sharing tab.png" descr="Sharing ta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55529" y="1066800"/>
            <a:ext cx="5753101" cy="1158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Watch.png" descr="Watc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17700" y="6634012"/>
            <a:ext cx="3838179" cy="5987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6EF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Yoa Health Tracker &amp; Coach"/>
          <p:cNvSpPr txBox="1"/>
          <p:nvPr>
            <p:ph type="ctrTitle"/>
          </p:nvPr>
        </p:nvSpPr>
        <p:spPr>
          <a:xfrm>
            <a:off x="1778000" y="-155719"/>
            <a:ext cx="20828000" cy="46482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pPr/>
            <a:r>
              <a:t>⭐️ Demo ⭐️</a:t>
            </a:r>
          </a:p>
        </p:txBody>
      </p:sp>
      <p:pic>
        <p:nvPicPr>
          <p:cNvPr id="170" name="SuperNaspana1.png" descr="SuperNaspana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5728" y="4914503"/>
            <a:ext cx="10192544" cy="101925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